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36943b0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836943b0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836943b0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836943b0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36943b0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836943b0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836943b08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836943b0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836943b08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836943b0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836943b0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836943b0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836943b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836943b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836943b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836943b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836943b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836943b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836943b0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836943b0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836943b0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836943b0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836943b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836943b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36943b0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36943b0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836943b0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836943b0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PC Builder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84555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mejor app para encontrar componentes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177200" y="982050"/>
            <a:ext cx="4289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Busca revolucionar o cambiar la forma en al que se realiza la venta/compra de piezas, unicamente busca facilitar el proceso de búsqueda a las personas que no tienen mucho conocimiento de estos componentes y que quieren entrar a este mundo</a:t>
            </a:r>
            <a:endParaRPr sz="2000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00" y="438150"/>
            <a:ext cx="426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09403" y="511358"/>
            <a:ext cx="3493500" cy="949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59">
                <a:solidFill>
                  <a:srgbClr val="4A86E8"/>
                </a:solidFill>
              </a:rPr>
              <a:t>Fortalezas</a:t>
            </a:r>
            <a:endParaRPr b="1" sz="3859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220900" y="1380725"/>
            <a:ext cx="44601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-U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tilización de páginas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populares y confiables para poder tomar una decisión de acuerdo con lo que se requiera.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-Experiencia sencilla de utilizar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-Integración con servicios populares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1499175"/>
            <a:ext cx="3962075" cy="24734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7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91525" y="688625"/>
            <a:ext cx="3662100" cy="6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50">
                <a:solidFill>
                  <a:srgbClr val="4A86E8"/>
                </a:solidFill>
              </a:rPr>
              <a:t>Oportunidades</a:t>
            </a:r>
            <a:endParaRPr b="1" sz="425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91525" y="1230600"/>
            <a:ext cx="3467100" cy="3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-Un mercado que cada vez incrementa su popularidad y demanda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-No hay una aplicación similar que realice este servicio, al menos no enfocado al tema de partes de pc´s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75" y="1057125"/>
            <a:ext cx="2917576" cy="2917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481725" y="395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50">
                <a:solidFill>
                  <a:srgbClr val="4A86E8"/>
                </a:solidFill>
              </a:rPr>
              <a:t>Debilidades</a:t>
            </a:r>
            <a:endParaRPr b="1" sz="3850">
              <a:solidFill>
                <a:srgbClr val="4A86E8"/>
              </a:solidFill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610175" y="1382250"/>
            <a:ext cx="4697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-Dependencia de disponibilidad de otras páginas o servicios web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-Dependencia de stock de las tiendas</a:t>
            </a:r>
            <a:endParaRPr sz="200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1208250"/>
            <a:ext cx="3058698" cy="3527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82625" y="2807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50">
                <a:solidFill>
                  <a:srgbClr val="4A86E8"/>
                </a:solidFill>
              </a:rPr>
              <a:t>Amenazas</a:t>
            </a:r>
            <a:endParaRPr b="1" sz="3850">
              <a:solidFill>
                <a:srgbClr val="4A86E8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24450" y="893375"/>
            <a:ext cx="8495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Cambio de las políticas de la tienda de aplicaciones que podrían afectar la disponibilidad</a:t>
            </a:r>
            <a:endParaRPr sz="20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79" y="2112500"/>
            <a:ext cx="4310851" cy="2873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06650" y="467350"/>
            <a:ext cx="5101200" cy="4491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Nuestra aplicación tiene como objetivo proporcionar una experiencia más fácil y accesible para aquellos involucrados en el armado de computadoras personales, tanto expertos como aficionados.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Buscamos simplificar la búsqueda de componentes a precios adecuados. Ofreciendo una transparencia completa de los precios ,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como la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actualización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en tiempo real para que el usuario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pueda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tomar la mejor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decisión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respecto a su dinero y tiempo.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57894"/>
              <a:buFont typeface="Arial"/>
              <a:buNone/>
            </a:pPr>
            <a:r>
              <a:t/>
            </a:r>
            <a:endParaRPr sz="19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098" y="383200"/>
            <a:ext cx="2618401" cy="392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¿Quién</a:t>
            </a:r>
            <a:r>
              <a:rPr lang="es-419"/>
              <a:t> no ha querido mejorar o armar su propia computadora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58550" y="954000"/>
            <a:ext cx="38526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80"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ahí nace la necesidad de e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sta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aplicación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 ya que tener una computadora en nuestros hogares es una necesidad.</a:t>
            </a:r>
            <a:endParaRPr sz="2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80">
                <a:latin typeface="Arial"/>
                <a:ea typeface="Arial"/>
                <a:cs typeface="Arial"/>
                <a:sym typeface="Arial"/>
              </a:rPr>
              <a:t>Y querer un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upgrade, modificación o reparación a un equipo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 se ha vuelto muy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común.</a:t>
            </a:r>
            <a:endParaRPr sz="2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275" y="501375"/>
            <a:ext cx="4728049" cy="414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94000" y="331050"/>
            <a:ext cx="5394300" cy="4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62"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un usuario quiere comprar algún componente, se ve agobiado ante tantas tiendas o marcas.</a:t>
            </a:r>
            <a:endParaRPr sz="216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6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162"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ello proponemos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la creación de una plataforma de búsqueda de componentes de cómputo, el cual nos ayude a comparar constantemente los precios y la calidad del mismo producto, pero en diferentes tiendas o marcas, para que el consumidor pueda tomar una mejor decisión  sobre su dinero y su tiempo .</a:t>
            </a:r>
            <a:endParaRPr sz="18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300" y="1678588"/>
            <a:ext cx="3179250" cy="17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300" y="3464925"/>
            <a:ext cx="3179250" cy="16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575" y="-1"/>
            <a:ext cx="1641110" cy="1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qué nos </a:t>
            </a:r>
            <a:r>
              <a:rPr lang="es-419"/>
              <a:t>ayudará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316600" y="856501"/>
            <a:ext cx="4668000" cy="3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uando queremos hacer una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modificación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a nuestra computadora lo que queremos es calidad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y precios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justos.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pero tenemos ciertas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problemáticas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como no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saber cual comprar y mandar nuestra computadora a un servicio , pero a veces este tipo de servicios tienen un precio excesivo o los componentes no son de la mejor calidad que a veces deseamos para una computadora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1373000"/>
            <a:ext cx="3983726" cy="239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Funcionalidades que tendrá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316600" y="856501"/>
            <a:ext cx="4668000" cy="3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/>
              <a:t>Un usuario puede registrarse para vender y/o comprar componentes, de modo que cualquiera tendrá acceso a todas las alternativas de venta. Los productos en venta estarían separados por categorías: Motherboard, memoria RAM, procesador, etc. Según la categoría, cada producto debe listar las características y descripción detallada de lo que está vendiendo.</a:t>
            </a:r>
            <a:endParaRPr sz="1900"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19292" r="21620" t="0"/>
          <a:stretch/>
        </p:blipFill>
        <p:spPr>
          <a:xfrm>
            <a:off x="774250" y="478650"/>
            <a:ext cx="2370576" cy="40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</a:t>
            </a:r>
            <a:r>
              <a:rPr lang="es-419"/>
              <a:t>ómo</a:t>
            </a:r>
            <a:r>
              <a:rPr lang="es-419"/>
              <a:t> </a:t>
            </a:r>
            <a:r>
              <a:rPr lang="es-419"/>
              <a:t>ayudará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